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2"/>
  </p:notesMasterIdLst>
  <p:handoutMasterIdLst>
    <p:handoutMasterId r:id="rId123"/>
  </p:handoutMasterIdLst>
  <p:sldIdLst>
    <p:sldId id="625" r:id="rId2"/>
    <p:sldId id="741" r:id="rId3"/>
    <p:sldId id="767" r:id="rId4"/>
    <p:sldId id="749" r:id="rId5"/>
    <p:sldId id="750" r:id="rId6"/>
    <p:sldId id="628" r:id="rId7"/>
    <p:sldId id="751"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7" r:id="rId32"/>
    <p:sldId id="658" r:id="rId33"/>
    <p:sldId id="654" r:id="rId34"/>
    <p:sldId id="753" r:id="rId35"/>
    <p:sldId id="754" r:id="rId36"/>
    <p:sldId id="660" r:id="rId37"/>
    <p:sldId id="659" r:id="rId38"/>
    <p:sldId id="661" r:id="rId39"/>
    <p:sldId id="662" r:id="rId40"/>
    <p:sldId id="756" r:id="rId41"/>
    <p:sldId id="757" r:id="rId42"/>
    <p:sldId id="758" r:id="rId43"/>
    <p:sldId id="759" r:id="rId44"/>
    <p:sldId id="667" r:id="rId45"/>
    <p:sldId id="668" r:id="rId46"/>
    <p:sldId id="669" r:id="rId47"/>
    <p:sldId id="670" r:id="rId48"/>
    <p:sldId id="671" r:id="rId49"/>
    <p:sldId id="672" r:id="rId50"/>
    <p:sldId id="760" r:id="rId51"/>
    <p:sldId id="761" r:id="rId52"/>
    <p:sldId id="762" r:id="rId53"/>
    <p:sldId id="763" r:id="rId54"/>
    <p:sldId id="677" r:id="rId55"/>
    <p:sldId id="678" r:id="rId56"/>
    <p:sldId id="679" r:id="rId57"/>
    <p:sldId id="680" r:id="rId58"/>
    <p:sldId id="681" r:id="rId59"/>
    <p:sldId id="682" r:id="rId60"/>
    <p:sldId id="684" r:id="rId61"/>
    <p:sldId id="764" r:id="rId62"/>
    <p:sldId id="765" r:id="rId63"/>
    <p:sldId id="688" r:id="rId64"/>
    <p:sldId id="689" r:id="rId65"/>
    <p:sldId id="690" r:id="rId66"/>
    <p:sldId id="691" r:id="rId67"/>
    <p:sldId id="692" r:id="rId68"/>
    <p:sldId id="693" r:id="rId69"/>
    <p:sldId id="694" r:id="rId70"/>
    <p:sldId id="695" r:id="rId71"/>
    <p:sldId id="696" r:id="rId72"/>
    <p:sldId id="697" r:id="rId73"/>
    <p:sldId id="698" r:id="rId74"/>
    <p:sldId id="699" r:id="rId75"/>
    <p:sldId id="742" r:id="rId76"/>
    <p:sldId id="743" r:id="rId77"/>
    <p:sldId id="744" r:id="rId78"/>
    <p:sldId id="745" r:id="rId79"/>
    <p:sldId id="766" r:id="rId80"/>
    <p:sldId id="746" r:id="rId81"/>
    <p:sldId id="700" r:id="rId82"/>
    <p:sldId id="701" r:id="rId83"/>
    <p:sldId id="702" r:id="rId84"/>
    <p:sldId id="703" r:id="rId85"/>
    <p:sldId id="704" r:id="rId86"/>
    <p:sldId id="705" r:id="rId87"/>
    <p:sldId id="706" r:id="rId88"/>
    <p:sldId id="707" r:id="rId89"/>
    <p:sldId id="708" r:id="rId90"/>
    <p:sldId id="709" r:id="rId91"/>
    <p:sldId id="710" r:id="rId92"/>
    <p:sldId id="711" r:id="rId93"/>
    <p:sldId id="712" r:id="rId94"/>
    <p:sldId id="713" r:id="rId95"/>
    <p:sldId id="714" r:id="rId96"/>
    <p:sldId id="715" r:id="rId97"/>
    <p:sldId id="716" r:id="rId98"/>
    <p:sldId id="717" r:id="rId99"/>
    <p:sldId id="718" r:id="rId100"/>
    <p:sldId id="719" r:id="rId101"/>
    <p:sldId id="720" r:id="rId102"/>
    <p:sldId id="721" r:id="rId103"/>
    <p:sldId id="722" r:id="rId104"/>
    <p:sldId id="723" r:id="rId105"/>
    <p:sldId id="724" r:id="rId106"/>
    <p:sldId id="725" r:id="rId107"/>
    <p:sldId id="726" r:id="rId108"/>
    <p:sldId id="727" r:id="rId109"/>
    <p:sldId id="728" r:id="rId110"/>
    <p:sldId id="729" r:id="rId111"/>
    <p:sldId id="730" r:id="rId112"/>
    <p:sldId id="731" r:id="rId113"/>
    <p:sldId id="732" r:id="rId114"/>
    <p:sldId id="733" r:id="rId115"/>
    <p:sldId id="734" r:id="rId116"/>
    <p:sldId id="735" r:id="rId117"/>
    <p:sldId id="736" r:id="rId118"/>
    <p:sldId id="737" r:id="rId119"/>
    <p:sldId id="738" r:id="rId120"/>
    <p:sldId id="739" r:id="rId121"/>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107" d="100"/>
          <a:sy n="107" d="100"/>
        </p:scale>
        <p:origin x="78"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01"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1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s://tmp.openrtm.org/openrtm/ja/tutorial/robomech2018"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ndo/xenial_package.g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Windows 10</a:t>
            </a:r>
          </a:p>
          <a:p>
            <a:pPr lvl="2" eaLnBrk="1" hangingPunct="1">
              <a:lnSpc>
                <a:spcPct val="80000"/>
              </a:lnSpc>
              <a:defRPr/>
            </a:pPr>
            <a:r>
              <a:rPr lang="ja-JP" altLang="en-US" sz="1600" kern="0" dirty="0">
                <a:solidFill>
                  <a:srgbClr val="5F5F5F"/>
                </a:solidFill>
              </a:rPr>
              <a:t>右下の「ここに入力して検索」に</a:t>
            </a:r>
            <a:r>
              <a:rPr lang="en-US" altLang="ja-JP" sz="1600" kern="0" dirty="0" err="1">
                <a:solidFill>
                  <a:srgbClr val="5F5F5F"/>
                </a:solidFill>
              </a:rPr>
              <a:t>OpenRTP</a:t>
            </a:r>
            <a:r>
              <a:rPr lang="ja-JP" altLang="en-US" sz="1600" kern="0" dirty="0">
                <a:solidFill>
                  <a:srgbClr val="5F5F5F"/>
                </a:solidFill>
              </a:rPr>
              <a:t>と入力して、表示された</a:t>
            </a:r>
            <a:r>
              <a:rPr lang="en-US" altLang="ja-JP" sz="1600" kern="0" dirty="0" err="1">
                <a:solidFill>
                  <a:srgbClr val="5F5F5F"/>
                </a:solidFill>
              </a:rPr>
              <a:t>OpenRTP</a:t>
            </a:r>
            <a:r>
              <a:rPr lang="ja-JP" altLang="en-US" sz="1600" kern="0" dirty="0">
                <a:solidFill>
                  <a:srgbClr val="5F5F5F"/>
                </a:solidFill>
              </a:rPr>
              <a:t>を起動</a:t>
            </a:r>
            <a:endParaRPr lang="en-US" altLang="ja-JP" sz="16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2" name="正方形/長方形 1">
            <a:extLst>
              <a:ext uri="{FF2B5EF4-FFF2-40B4-BE49-F238E27FC236}">
                <a16:creationId xmlns:a16="http://schemas.microsoft.com/office/drawing/2014/main" id="{86746213-A33A-407F-A8A5-CDD557BF50AA}"/>
              </a:ext>
            </a:extLst>
          </p:cNvPr>
          <p:cNvSpPr/>
          <p:nvPr/>
        </p:nvSpPr>
        <p:spPr>
          <a:xfrm>
            <a:off x="2006715" y="6146998"/>
            <a:ext cx="4883068" cy="307777"/>
          </a:xfrm>
          <a:prstGeom prst="rect">
            <a:avLst/>
          </a:prstGeom>
        </p:spPr>
        <p:txBody>
          <a:bodyPr wrap="none">
            <a:spAutoFit/>
          </a:bodyPr>
          <a:lstStyle/>
          <a:p>
            <a:r>
              <a:rPr lang="en-US" altLang="ja-JP" kern="0" dirty="0">
                <a:solidFill>
                  <a:srgbClr val="5F5F5F"/>
                </a:solidFill>
              </a:rPr>
              <a:t>※Release</a:t>
            </a:r>
            <a:r>
              <a:rPr lang="ja-JP" altLang="en-US" kern="0" dirty="0">
                <a:solidFill>
                  <a:srgbClr val="5F5F5F"/>
                </a:solidFill>
              </a:rPr>
              <a:t>版ではデスクトップにショートカットが作られる予定</a:t>
            </a:r>
            <a:endParaRPr lang="ja-JP"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2202051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4" name="図 3">
            <a:extLst>
              <a:ext uri="{FF2B5EF4-FFF2-40B4-BE49-F238E27FC236}">
                <a16:creationId xmlns:a16="http://schemas.microsoft.com/office/drawing/2014/main" id="{8B158DFA-05E1-4395-A382-A4216E943D0F}"/>
              </a:ext>
            </a:extLst>
          </p:cNvPr>
          <p:cNvPicPr>
            <a:picLocks noChangeAspect="1"/>
          </p:cNvPicPr>
          <p:nvPr/>
        </p:nvPicPr>
        <p:blipFill>
          <a:blip r:embed="rId3"/>
          <a:stretch>
            <a:fillRect/>
          </a:stretch>
        </p:blipFill>
        <p:spPr>
          <a:xfrm>
            <a:off x="2708430" y="3023955"/>
            <a:ext cx="3564058" cy="37100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OpenRTM-aist_1.2.0</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endParaRPr lang="en-US" altLang="ja-JP" sz="20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
        <p:nvSpPr>
          <p:cNvPr id="2" name="正方形/長方形 1">
            <a:extLst>
              <a:ext uri="{FF2B5EF4-FFF2-40B4-BE49-F238E27FC236}">
                <a16:creationId xmlns:a16="http://schemas.microsoft.com/office/drawing/2014/main" id="{4F65914B-798D-42E0-93BF-70D10A7D6138}"/>
              </a:ext>
            </a:extLst>
          </p:cNvPr>
          <p:cNvSpPr/>
          <p:nvPr/>
        </p:nvSpPr>
        <p:spPr>
          <a:xfrm>
            <a:off x="386535" y="5394934"/>
            <a:ext cx="4118435" cy="307777"/>
          </a:xfrm>
          <a:prstGeom prst="rect">
            <a:avLst/>
          </a:prstGeom>
        </p:spPr>
        <p:txBody>
          <a:bodyPr wrap="none">
            <a:spAutoFit/>
          </a:bodyPr>
          <a:lstStyle/>
          <a:p>
            <a:r>
              <a:rPr lang="en-US" altLang="ja-JP" dirty="0"/>
              <a:t>USB</a:t>
            </a:r>
            <a:r>
              <a:rPr lang="ja-JP" altLang="en-US" dirty="0"/>
              <a:t>メモリが挿せない場合は、以下からダウンロード</a:t>
            </a:r>
          </a:p>
        </p:txBody>
      </p:sp>
      <p:pic>
        <p:nvPicPr>
          <p:cNvPr id="3" name="図 2">
            <a:extLst>
              <a:ext uri="{FF2B5EF4-FFF2-40B4-BE49-F238E27FC236}">
                <a16:creationId xmlns:a16="http://schemas.microsoft.com/office/drawing/2014/main" id="{97A157E6-BA66-4509-90F6-775820FF3F34}"/>
              </a:ext>
            </a:extLst>
          </p:cNvPr>
          <p:cNvPicPr>
            <a:picLocks noChangeAspect="1"/>
          </p:cNvPicPr>
          <p:nvPr/>
        </p:nvPicPr>
        <p:blipFill>
          <a:blip r:embed="rId3"/>
          <a:stretch>
            <a:fillRect/>
          </a:stretch>
        </p:blipFill>
        <p:spPr>
          <a:xfrm>
            <a:off x="4783582" y="5358000"/>
            <a:ext cx="1453604" cy="15131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solidFill>
                  <a:srgbClr val="5F5F5F"/>
                </a:solidFill>
                <a:hlinkClick r:id="rId3"/>
              </a:rPr>
              <a:t>https://tmp.openrtm.org/openrtm/ja/tutorial/robomech2018</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3" name="図 2">
            <a:extLst>
              <a:ext uri="{FF2B5EF4-FFF2-40B4-BE49-F238E27FC236}">
                <a16:creationId xmlns:a16="http://schemas.microsoft.com/office/drawing/2014/main" id="{97A157E6-BA66-4509-90F6-775820FF3F34}"/>
              </a:ext>
            </a:extLst>
          </p:cNvPr>
          <p:cNvPicPr>
            <a:picLocks noChangeAspect="1"/>
          </p:cNvPicPr>
          <p:nvPr/>
        </p:nvPicPr>
        <p:blipFill>
          <a:blip r:embed="rId4"/>
          <a:stretch>
            <a:fillRect/>
          </a:stretch>
        </p:blipFill>
        <p:spPr>
          <a:xfrm>
            <a:off x="2276745" y="1988840"/>
            <a:ext cx="4594749" cy="4783017"/>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OpenRTM-aist-1.2.0-RC1_x86_64.msi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python-2.7.15.amd64.msi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PyYAML-3.11.win32-amd64-py2.7.exe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cmake-3.11.2-win32-win64-x64.msi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40</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40</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41</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41</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42</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42</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1707602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45</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45</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46</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46</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47</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47</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48</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48</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49</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49</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git clone </a:t>
            </a:r>
            <a:r>
              <a:rPr lang="en-US" altLang="ja-JP" sz="1200" dirty="0">
                <a:solidFill>
                  <a:srgbClr val="5F5F5F"/>
                </a:solidFill>
                <a:hlinkClick r:id="rId3"/>
              </a:rPr>
              <a:t>https://github.com/n-ando/xenial_package.git</a:t>
            </a:r>
            <a:endParaRPr lang="en-US" altLang="ja-JP" sz="1200" dirty="0">
              <a:solidFill>
                <a:srgbClr val="5F5F5F"/>
              </a:solidFill>
            </a:endParaRPr>
          </a:p>
          <a:p>
            <a:pPr lvl="1" eaLnBrk="1" hangingPunct="1">
              <a:lnSpc>
                <a:spcPct val="80000"/>
              </a:lnSpc>
            </a:pPr>
            <a:r>
              <a:rPr lang="en-US" altLang="ja-JP" sz="1200" dirty="0">
                <a:solidFill>
                  <a:srgbClr val="5F5F5F"/>
                </a:solidFill>
              </a:rPr>
              <a:t>$ cd </a:t>
            </a:r>
            <a:r>
              <a:rPr lang="en-US" altLang="ja-JP" sz="1200" dirty="0" err="1">
                <a:solidFill>
                  <a:srgbClr val="5F5F5F"/>
                </a:solidFill>
              </a:rPr>
              <a:t>xenial_package</a:t>
            </a:r>
            <a:r>
              <a:rPr lang="en-US" altLang="ja-JP" sz="1200" dirty="0">
                <a:solidFill>
                  <a:srgbClr val="5F5F5F"/>
                </a:solidFill>
              </a:rPr>
              <a:t>/</a:t>
            </a:r>
            <a:r>
              <a:rPr lang="en-US" altLang="ja-JP" sz="1200" dirty="0" err="1">
                <a:solidFill>
                  <a:srgbClr val="5F5F5F"/>
                </a:solidFill>
              </a:rPr>
              <a:t>xenial</a:t>
            </a:r>
            <a:r>
              <a:rPr lang="en-US" altLang="ja-JP" sz="1200" dirty="0">
                <a:solidFill>
                  <a:srgbClr val="5F5F5F"/>
                </a:solidFill>
              </a:rPr>
              <a:t>/main/binary-amd64/</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openrtm-aist-example_1.1.2-0_amd64.deb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openrtm-aist-dev_1.1.2-0_amd64.deb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openrtp_1.2.0-0_amd64.deb</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50</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50</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51</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51</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52</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52</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53</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53</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54</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54</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55</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56</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56</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57</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57</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58</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58</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59</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59</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60</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60</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62</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62</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67</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67</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34324</TotalTime>
  <Words>10323</Words>
  <Application>Microsoft Office PowerPoint</Application>
  <PresentationFormat>画面に合わせる (4:3)</PresentationFormat>
  <Paragraphs>1700</Paragraphs>
  <Slides>120</Slides>
  <Notes>115</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120</vt:i4>
      </vt:variant>
    </vt:vector>
  </HeadingPairs>
  <TitlesOfParts>
    <vt:vector size="125" baseType="lpstr">
      <vt:lpstr>ＭＳ Ｐゴシック</vt:lpstr>
      <vt:lpstr>ＭＳ Ｐ明朝</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 信彦</cp:lastModifiedBy>
  <cp:revision>1136</cp:revision>
  <cp:lastPrinted>2017-06-21T01:22:23Z</cp:lastPrinted>
  <dcterms:created xsi:type="dcterms:W3CDTF">2005-10-20T13:06:43Z</dcterms:created>
  <dcterms:modified xsi:type="dcterms:W3CDTF">2018-06-02T10:56:57Z</dcterms:modified>
</cp:coreProperties>
</file>